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60" r:id="rId18"/>
    <p:sldId id="262" r:id="rId19"/>
    <p:sldId id="261" r:id="rId20"/>
    <p:sldId id="278" r:id="rId21"/>
    <p:sldId id="279" r:id="rId22"/>
    <p:sldId id="280" r:id="rId23"/>
    <p:sldId id="28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F28F9-55F7-1113-3AE7-32F1555CB4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CB37A4-CDD2-BAC0-3EFE-56F431BEDE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73CC1-639A-45A6-4C15-BFA09F599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1AC21-B075-4E80-AF61-017F150BD6D1}" type="datetimeFigureOut">
              <a:rPr lang="en-IN" smtClean="0"/>
              <a:t>08-07-2022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7DC3F-7663-4BFE-67A9-53CBCD68D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2EBF6-1AB7-3E3D-5BFB-62B32D013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84D7D-FACB-4C55-BB13-8097BE2D07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8490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8D61A-72C1-B84B-E71A-D281F068B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601CA1-B228-E6E2-8361-F80867D27D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CD6E7-A55E-0B3A-4484-A5A224B7B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1AC21-B075-4E80-AF61-017F150BD6D1}" type="datetimeFigureOut">
              <a:rPr lang="en-IN" smtClean="0"/>
              <a:t>08-07-2022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245E2-DFF5-D193-3DBE-C7E2671DF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19FB7-EA72-32E3-5CC7-127A0F1D0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84D7D-FACB-4C55-BB13-8097BE2D07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3066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AC7CC1-1CA3-5449-D935-898925D533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660983-310D-E8FF-089D-49E1ACA0E0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9E2CC-1501-FC9F-0C76-39B0B98A9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1AC21-B075-4E80-AF61-017F150BD6D1}" type="datetimeFigureOut">
              <a:rPr lang="en-IN" smtClean="0"/>
              <a:t>08-07-2022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80E17-BB0C-5DB0-D8B8-C167F2AEB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E2139-9D20-5335-D36D-EA4343FFE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84D7D-FACB-4C55-BB13-8097BE2D07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1837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7D9FE-103A-B662-30E9-4D0CE7410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D6B3E-A7CE-21B0-82F4-F08B2D5CD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E24D5-CBB1-26B7-696D-11EBC56B1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1AC21-B075-4E80-AF61-017F150BD6D1}" type="datetimeFigureOut">
              <a:rPr lang="en-IN" smtClean="0"/>
              <a:t>08-07-2022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41633-17BB-4292-EA40-10D1D283C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E6242-DD39-14D7-5A14-A9294A93F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84D7D-FACB-4C55-BB13-8097BE2D07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7892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7A3B2-23AE-CD04-4917-7D25068E2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992173-41AB-A073-8C35-000F66DD8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8301B-9F38-4453-6E23-3C548B582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1AC21-B075-4E80-AF61-017F150BD6D1}" type="datetimeFigureOut">
              <a:rPr lang="en-IN" smtClean="0"/>
              <a:t>08-07-2022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7C73F-EF69-F492-B28F-CE4F81038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E20FF-63CE-D578-256F-F7803C90E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84D7D-FACB-4C55-BB13-8097BE2D07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8425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0685E-ABE3-2A34-3F6D-C0A774447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9EF9E-F907-3780-2DD3-43F658E4F9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9481F-73C0-37C5-AB4C-C038B6C77A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C2E04E-A102-9CBB-A726-C5485FE33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1AC21-B075-4E80-AF61-017F150BD6D1}" type="datetimeFigureOut">
              <a:rPr lang="en-IN" smtClean="0"/>
              <a:t>08-07-2022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A0CC1C-8BF5-3415-E662-863AED6FF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468C35-4391-738C-233E-3FA5F1AED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84D7D-FACB-4C55-BB13-8097BE2D07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7207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61AFC-83F4-6B02-FE02-DADE7A2B8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CD1B8-B6A9-EDA0-443E-9CFF746C9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F88D89-01B3-3AAC-3A4D-65D357CD9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B1FBD2-CF17-3E7B-53EC-D5752DEF7B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E0A0ED-9B2F-C6D4-9DFE-2CBD1BD86E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58A719-FFBC-8192-7021-15F2328C3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1AC21-B075-4E80-AF61-017F150BD6D1}" type="datetimeFigureOut">
              <a:rPr lang="en-IN" smtClean="0"/>
              <a:t>08-07-2022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6B8F26-3C2D-93A5-D520-C42B0067C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F37ECE-1ED5-DE4E-E9CE-299BAE02E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84D7D-FACB-4C55-BB13-8097BE2D07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6419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A8F68-A83E-6DDC-20F1-8BF845089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649676-CC4B-2A09-AA8B-E0C7F2E32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1AC21-B075-4E80-AF61-017F150BD6D1}" type="datetimeFigureOut">
              <a:rPr lang="en-IN" smtClean="0"/>
              <a:t>08-07-2022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0F8A3A-C20C-F18B-BF94-9B4105C72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D5A2D7-15B4-5D16-DA05-43E8652B3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84D7D-FACB-4C55-BB13-8097BE2D07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3447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EF5B62-5031-65EA-AE2E-0F2D58CA4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1AC21-B075-4E80-AF61-017F150BD6D1}" type="datetimeFigureOut">
              <a:rPr lang="en-IN" smtClean="0"/>
              <a:t>08-07-2022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259360-0EA2-B8B6-C960-E17EBB28B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171A5-C06D-0B11-5719-5D2AB4B71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84D7D-FACB-4C55-BB13-8097BE2D07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0832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B467C-901C-AC40-66FD-8B44C95C4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F33AB-66EB-E2C6-AC58-39FE4EA67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7AEF82-98D9-2A91-F79D-CB38A81066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C160D6-E9B5-EF10-BFC6-A83BB6F84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1AC21-B075-4E80-AF61-017F150BD6D1}" type="datetimeFigureOut">
              <a:rPr lang="en-IN" smtClean="0"/>
              <a:t>08-07-2022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4746F5-D884-18FF-03F3-B61471A59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221ACA-EBF8-122E-57E0-2A1051547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84D7D-FACB-4C55-BB13-8097BE2D07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1172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4762D-6BC1-A78C-ED4A-FC571A238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951765-049F-0B7D-05B8-0B79D682C6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1BDE61-E3F5-699A-2795-DD3256227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C8E897-AB2C-3884-7AD7-0C417377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1AC21-B075-4E80-AF61-017F150BD6D1}" type="datetimeFigureOut">
              <a:rPr lang="en-IN" smtClean="0"/>
              <a:t>08-07-2022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A03251-DE52-27EF-92B7-3805EF429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8CE4F9-FC42-A4AC-4DD3-813D9EAB5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84D7D-FACB-4C55-BB13-8097BE2D07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9907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08E438-2090-93BC-37CA-9A582DDFB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53F98-0996-ABDC-70E5-6C3D920CF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1A188-08C2-53C9-952C-EA488FE0F0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1AC21-B075-4E80-AF61-017F150BD6D1}" type="datetimeFigureOut">
              <a:rPr lang="en-IN" smtClean="0"/>
              <a:t>08-07-2022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B0CB9-C206-BCD1-B61D-8E22B80140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8B434-6262-E961-86A4-6DA76F7944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84D7D-FACB-4C55-BB13-8097BE2D07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7744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3D7F7-7F2D-A4DF-CE89-9D486181B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9432" y="1232033"/>
            <a:ext cx="7815713" cy="2444817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latin typeface="Arial Black" panose="020B0A04020102020204" pitchFamily="34" charset="0"/>
              </a:rPr>
              <a:t>CAR PRICE PREDICTION PROJECT</a:t>
            </a:r>
          </a:p>
        </p:txBody>
      </p:sp>
    </p:spTree>
    <p:extLst>
      <p:ext uri="{BB962C8B-B14F-4D97-AF65-F5344CB8AC3E}">
        <p14:creationId xmlns:p14="http://schemas.microsoft.com/office/powerpoint/2010/main" val="1574130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E9E3E2F-CCF0-6B42-4D06-E9AACDE25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7000" y="441024"/>
            <a:ext cx="12319000" cy="111490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1087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73EBA7B-A6D2-8D75-4739-78C06E230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06918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4976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73AEAB2-27F2-DFAB-9393-5DA412099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06918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0114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2822115-694A-E124-BAD2-E21467D916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06918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1326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C1650E2-8ED8-FF6F-2348-96860EB7B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06918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4322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2254932-89B3-AE5D-E107-3F79CE4A05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06918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1098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E35F5A3-CF2E-A9DB-BD00-256214B34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12118207" cy="106918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9496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2BB83-3E90-F3CF-EFA3-07EF8B65E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94EBF2EC-D196-0221-96FA-3A66ECFC7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06918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6749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3707718-A76F-0C9D-FEA3-FDC6DD5472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06918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5686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E44D9EF-BC19-E234-2381-BEAC063F5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796009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248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B9AA427-BF7F-A3C5-F2EB-CAD3585A8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74" y="18298"/>
            <a:ext cx="12163926" cy="106918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61277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0E04293-50FA-8298-4633-7D47E5C72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06918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5782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DB58380-E5B4-C8DF-3728-D4DF4BB30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06918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381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76BA908-891B-98D4-6310-FBA09A553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06918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423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3F31877-D5FD-C122-4146-C334CE1A78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350" y="38350"/>
            <a:ext cx="12198350" cy="106918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endParaRPr lang="en-US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endParaRPr lang="en-US" altLang="en-US" sz="1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endParaRPr lang="en-US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endParaRPr lang="en-US" altLang="en-US" sz="1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endParaRPr lang="en-US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endParaRPr lang="en-US" altLang="en-US" sz="1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endParaRPr lang="en-US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endParaRPr lang="en-US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By </a:t>
            </a:r>
          </a:p>
          <a:p>
            <a:pPr algn="ctr" eaLnBrk="1" hangingPunct="1"/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Nilima Admane</a:t>
            </a:r>
          </a:p>
        </p:txBody>
      </p:sp>
    </p:spTree>
    <p:extLst>
      <p:ext uri="{BB962C8B-B14F-4D97-AF65-F5344CB8AC3E}">
        <p14:creationId xmlns:p14="http://schemas.microsoft.com/office/powerpoint/2010/main" val="1095586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9B5C6A4-BBAB-36B8-F58D-33CD3324A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30300"/>
            <a:ext cx="12192000" cy="118221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7083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1C46627-0679-4B47-D21F-CB35219CE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15900"/>
            <a:ext cx="12192000" cy="109077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3287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B2BE7AC-FE86-1B0F-FBA4-282AB1F4DB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06918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3275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25601AC-E259-F249-D628-929FA49A88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06918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374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6FF2F95-177A-65CE-7C61-FFE44D6D52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06918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0583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9567DFC-8882-C7AC-6C12-82C3B6522A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06918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7554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1354884-DDFC-88C0-A575-160A54264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06918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4512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8</Words>
  <Application>Microsoft Office PowerPoint</Application>
  <PresentationFormat>Widescreen</PresentationFormat>
  <Paragraphs>12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Arial Black</vt:lpstr>
      <vt:lpstr>Calibri</vt:lpstr>
      <vt:lpstr>Calibri Light</vt:lpstr>
      <vt:lpstr>Times New Roman</vt:lpstr>
      <vt:lpstr>Office Theme</vt:lpstr>
      <vt:lpstr>CAR PRICE PREDICTION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PRICE PREDICTION PROJECT</dc:title>
  <dc:creator>shivalabade4497.SL@gmail.com</dc:creator>
  <cp:lastModifiedBy>shivalabade4497.SL@gmail.com</cp:lastModifiedBy>
  <cp:revision>1</cp:revision>
  <dcterms:created xsi:type="dcterms:W3CDTF">2022-07-08T08:01:57Z</dcterms:created>
  <dcterms:modified xsi:type="dcterms:W3CDTF">2022-07-08T08:45:51Z</dcterms:modified>
</cp:coreProperties>
</file>